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28" r:id="rId3"/>
    <p:sldId id="327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287" r:id="rId14"/>
    <p:sldId id="322" r:id="rId15"/>
    <p:sldId id="305" r:id="rId16"/>
    <p:sldId id="306" r:id="rId17"/>
    <p:sldId id="312" r:id="rId18"/>
    <p:sldId id="290" r:id="rId19"/>
    <p:sldId id="307" r:id="rId20"/>
    <p:sldId id="308" r:id="rId21"/>
    <p:sldId id="303" r:id="rId22"/>
    <p:sldId id="291" r:id="rId23"/>
    <p:sldId id="309" r:id="rId24"/>
    <p:sldId id="325" r:id="rId25"/>
    <p:sldId id="320" r:id="rId26"/>
    <p:sldId id="288" r:id="rId27"/>
    <p:sldId id="324" r:id="rId28"/>
    <p:sldId id="319" r:id="rId29"/>
    <p:sldId id="304" r:id="rId30"/>
    <p:sldId id="284" r:id="rId31"/>
    <p:sldId id="32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9" autoAdjust="0"/>
    <p:restoredTop sz="87957" autoAdjust="0"/>
  </p:normalViewPr>
  <p:slideViewPr>
    <p:cSldViewPr snapToGrid="0">
      <p:cViewPr varScale="1">
        <p:scale>
          <a:sx n="135" d="100"/>
          <a:sy n="135" d="100"/>
        </p:scale>
        <p:origin x="176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4554</TotalTime>
  <Words>1388</Words>
  <Application>Microsoft Macintosh PowerPoint</Application>
  <PresentationFormat>Widescreen</PresentationFormat>
  <Paragraphs>184</Paragraphs>
  <Slides>31</Slides>
  <Notes>15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Century Gothic</vt:lpstr>
      <vt:lpstr>Wingdings 3</vt:lpstr>
      <vt:lpstr>Ion</vt:lpstr>
      <vt:lpstr>Sitting in meetings all day long</vt:lpstr>
      <vt:lpstr>More repping: Reading… like… a lot!</vt:lpstr>
      <vt:lpstr>Prepping: 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356</cp:revision>
  <dcterms:created xsi:type="dcterms:W3CDTF">2022-06-17T15:35:12Z</dcterms:created>
  <dcterms:modified xsi:type="dcterms:W3CDTF">2024-08-26T10:45:25Z</dcterms:modified>
  <cp:category/>
</cp:coreProperties>
</file>